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3" r:id="rId2"/>
    <p:sldId id="304" r:id="rId3"/>
    <p:sldId id="299" r:id="rId4"/>
    <p:sldId id="301" r:id="rId5"/>
    <p:sldId id="300" r:id="rId6"/>
    <p:sldId id="302" r:id="rId7"/>
    <p:sldId id="271" r:id="rId8"/>
    <p:sldId id="272" r:id="rId9"/>
    <p:sldId id="273" r:id="rId10"/>
    <p:sldId id="275" r:id="rId11"/>
    <p:sldId id="279" r:id="rId12"/>
    <p:sldId id="276" r:id="rId13"/>
    <p:sldId id="258" r:id="rId14"/>
    <p:sldId id="280" r:id="rId15"/>
    <p:sldId id="281" r:id="rId16"/>
    <p:sldId id="282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41C7B-3E8F-1C4F-BDC9-A8A1C282AF2C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C422-128F-9C42-86EC-FD44E706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6205-E562-C441-8521-4454C6E9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38EE-4941-6A43-92C5-7700A9338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6573-C9F2-6046-966D-F5A2A67F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4FC4-35D8-7F4B-8642-6D7D4BD5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53D8-B95C-4B4F-8EBC-9CD54E03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D39D-9FB5-1548-9D00-547CB9E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B7DA-64C3-5446-82E1-7808DBC9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200B-6727-0148-B6EC-D95FDD6E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91C3-5471-E943-A896-56A1D61A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83EBD-525B-B547-A204-332D097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0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09417-8D29-DC4E-BEC1-C236A3751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949E2-F4DC-814B-8657-93D3235F2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817B-1C77-F64E-883D-E05744AC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145A-A86B-2E48-9759-4C91F63E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8705B-D260-1942-95DB-5616B7BF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DB4A-A855-9645-B6BC-A6CA8589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1235-AA69-D94A-B3E2-A536E90F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93DA-4222-5148-9273-8E10526C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1B64-AF0F-5744-AF86-9D0E3EC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2AD9-A201-534D-B5B6-C343514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8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DC1D-9259-E34C-B149-F799CE4A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9590-FBF4-DE42-BB57-58504E5B4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2DA5-0DEE-1E42-A061-422099EB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53A8-EA2A-4543-84C1-53114E6D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F76E8-4298-E646-AE7B-ABF80D40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14E6-5116-334C-B6B2-5F90E70F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8F10-55A1-0C4A-9FBC-0A87D52D5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AEA44-4A5C-0C44-A2C0-605D59FF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05A14-6D38-FB45-A470-09BB0326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9D859-1D61-4C45-B51E-D254EF46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50E70-1DC8-D748-9D0A-9AD1F3B7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1ED-BE6F-A741-A5D4-998EF5B8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DE9C4-B858-3F4B-89E8-EBA2C984C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91ED4-D9AC-F34D-BBDD-FA7A6F76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49A4B-9C67-5641-9E8E-118194EA3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FFB8-8A65-0946-801F-82F53BA66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038C1-CF69-CC4D-A499-35A99770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F8C87-45DE-A44F-9B46-2544F23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7B844-923E-3D4F-A34C-7A2D27C0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8DB5-F340-2540-897D-AD3F55D2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6CB63-1630-A243-956F-B2F529E8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4D7E-7D23-FD4C-AB2D-CD50D4E8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28E-8D87-1346-ABD6-6CDF47EF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973C8-05F6-A144-BE46-1C8B018C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F16C7-2BF7-4F4F-80F1-CECACEDA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533F-E6DA-0B43-9244-EF4AC5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1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F981-2672-1A40-91AE-32EAE1E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CA74E-9A69-B442-B363-DE1A449E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06E6-D826-874D-A218-83E7C10F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8FA1D-14C1-4143-A004-DB8D99D4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5ED60-4FB1-0742-8DDA-E722BDF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7112-E063-F648-AB3B-3CED8B05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325-4FB6-B74C-BD16-935ED77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5CC25-3A8D-264B-B71F-9D02212E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5359F-1B5A-2D47-A45C-B574FCD75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EE14-1B2A-1741-A98E-2461107F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5642-F592-3B4A-A2DB-ED239C16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E82C-EE7A-6A45-919A-339B0C26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39DD9-E574-B541-9909-ECCF0D2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E6CB-2CA2-CE45-A4C8-4632A7B6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7B27-9905-CB43-9212-EAFDCFBBD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C1E75-39B8-7649-BA7C-632AC2EB812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AFC2B-DA4A-004D-B51F-901D8EEDC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6C63-8082-3F44-9387-7899725A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1777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pure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4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/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400" dirty="0"/>
                  <a:t>if pure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blipFill>
                <a:blip r:embed="rId5"/>
                <a:stretch>
                  <a:fillRect l="-31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7004304" y="1690116"/>
                <a:ext cx="5187696" cy="308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04" y="1690116"/>
                <a:ext cx="5187696" cy="3089051"/>
              </a:xfrm>
              <a:prstGeom prst="rect">
                <a:avLst/>
              </a:prstGeom>
              <a:blipFill>
                <a:blip r:embed="rId6"/>
                <a:stretch>
                  <a:fillRect l="-1951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F01A3C5-AA0B-BC4C-954C-AA6DE6661DB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412578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pure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4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/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400" dirty="0"/>
                  <a:t>if pure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blipFill>
                <a:blip r:embed="rId5"/>
                <a:stretch>
                  <a:fillRect l="-31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7004304" y="1690116"/>
                <a:ext cx="5187696" cy="308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04" y="1690116"/>
                <a:ext cx="5187696" cy="3089051"/>
              </a:xfrm>
              <a:prstGeom prst="rect">
                <a:avLst/>
              </a:prstGeom>
              <a:blipFill>
                <a:blip r:embed="rId6"/>
                <a:stretch>
                  <a:fillRect l="-1951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4A896F-81C2-5346-B198-B53105343CE8}"/>
              </a:ext>
            </a:extLst>
          </p:cNvPr>
          <p:cNvCxnSpPr/>
          <p:nvPr/>
        </p:nvCxnSpPr>
        <p:spPr>
          <a:xfrm flipH="1">
            <a:off x="8290560" y="3230880"/>
            <a:ext cx="585216" cy="5242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3381E7-6434-EE41-9630-55B417922785}"/>
                  </a:ext>
                </a:extLst>
              </p:cNvPr>
              <p:cNvSpPr txBox="1"/>
              <p:nvPr/>
            </p:nvSpPr>
            <p:spPr>
              <a:xfrm>
                <a:off x="7708110" y="5338479"/>
                <a:ext cx="439521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Because for ideal solutions,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3381E7-6434-EE41-9630-55B417922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110" y="5338479"/>
                <a:ext cx="4395216" cy="1200329"/>
              </a:xfrm>
              <a:prstGeom prst="rect">
                <a:avLst/>
              </a:prstGeom>
              <a:blipFill>
                <a:blip r:embed="rId7"/>
                <a:stretch>
                  <a:fillRect l="-2017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F01A3C5-AA0B-BC4C-954C-AA6DE6661DB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203031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pure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4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/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400" dirty="0"/>
                  <a:t>if pure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blipFill>
                <a:blip r:embed="rId5"/>
                <a:stretch>
                  <a:fillRect l="-31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7004304" y="1690116"/>
                <a:ext cx="5187696" cy="3458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04" y="1690116"/>
                <a:ext cx="5187696" cy="3458383"/>
              </a:xfrm>
              <a:prstGeom prst="rect">
                <a:avLst/>
              </a:prstGeom>
              <a:blipFill>
                <a:blip r:embed="rId6"/>
                <a:stretch>
                  <a:fillRect l="-1951"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4A896F-81C2-5346-B198-B53105343CE8}"/>
              </a:ext>
            </a:extLst>
          </p:cNvPr>
          <p:cNvCxnSpPr/>
          <p:nvPr/>
        </p:nvCxnSpPr>
        <p:spPr>
          <a:xfrm flipH="1">
            <a:off x="8290560" y="3230880"/>
            <a:ext cx="585216" cy="5242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8B0336-231E-0D4D-A517-4322DF3B4678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223208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blipFill>
                <a:blip r:embed="rId2"/>
                <a:stretch>
                  <a:fillRect l="-10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3C6FF0-A9CA-D241-B31F-4FEAE7E39A98}"/>
              </a:ext>
            </a:extLst>
          </p:cNvPr>
          <p:cNvGrpSpPr/>
          <p:nvPr/>
        </p:nvGrpSpPr>
        <p:grpSpPr>
          <a:xfrm>
            <a:off x="2992059" y="1218104"/>
            <a:ext cx="6261100" cy="4787900"/>
            <a:chOff x="-19365" y="1218104"/>
            <a:chExt cx="6261100" cy="47879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FF9F27-504E-6E42-AC86-482FE91099DB}"/>
                </a:ext>
              </a:extLst>
            </p:cNvPr>
            <p:cNvGrpSpPr/>
            <p:nvPr/>
          </p:nvGrpSpPr>
          <p:grpSpPr>
            <a:xfrm>
              <a:off x="-19365" y="1218104"/>
              <a:ext cx="6261100" cy="4787900"/>
              <a:chOff x="53787" y="1218104"/>
              <a:chExt cx="6261100" cy="47879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F6C5681-12E5-3149-AB43-375813F10735}"/>
                  </a:ext>
                </a:extLst>
              </p:cNvPr>
              <p:cNvGrpSpPr/>
              <p:nvPr/>
            </p:nvGrpSpPr>
            <p:grpSpPr>
              <a:xfrm>
                <a:off x="53787" y="1218104"/>
                <a:ext cx="6261100" cy="4787900"/>
                <a:chOff x="53787" y="1397394"/>
                <a:chExt cx="6261100" cy="478790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ABDEFD00-21F9-644A-9FAD-42694B68B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87" y="1397394"/>
                  <a:ext cx="6261100" cy="4787900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4898A6B-3C44-394A-B05A-55335F2BBFE8}"/>
                    </a:ext>
                  </a:extLst>
                </p:cNvPr>
                <p:cNvGrpSpPr/>
                <p:nvPr/>
              </p:nvGrpSpPr>
              <p:grpSpPr>
                <a:xfrm>
                  <a:off x="1512178" y="2187388"/>
                  <a:ext cx="4530798" cy="1956136"/>
                  <a:chOff x="1458391" y="2187388"/>
                  <a:chExt cx="4530798" cy="1956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0FAC89-BBF2-0C4B-9530-165A4CB20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3303" y="2737455"/>
                <a:ext cx="17605" cy="1268015"/>
              </a:xfrm>
              <a:prstGeom prst="line">
                <a:avLst/>
              </a:prstGeom>
              <a:ln w="6350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/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what the CGI is about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because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  <a:blipFill>
                <a:blip r:embed="rId8"/>
                <a:stretch>
                  <a:fillRect l="-2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5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125506" y="0"/>
            <a:ext cx="851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I used to teach this</a:t>
            </a:r>
            <a:endParaRPr lang="en-US" sz="24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9F2AA-5DE5-AF48-8589-A58999C7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15483" r="7229" b="6421"/>
          <a:stretch/>
        </p:blipFill>
        <p:spPr>
          <a:xfrm rot="16200000">
            <a:off x="3811706" y="-608594"/>
            <a:ext cx="4818654" cy="7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6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465719-63E0-CE40-B266-EEC0EADA0167}"/>
              </a:ext>
            </a:extLst>
          </p:cNvPr>
          <p:cNvSpPr txBox="1"/>
          <p:nvPr/>
        </p:nvSpPr>
        <p:spPr>
          <a:xfrm>
            <a:off x="150725" y="70338"/>
            <a:ext cx="803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… Gibbs energy along a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/>
              <p:nvPr/>
            </p:nvSpPr>
            <p:spPr>
              <a:xfrm>
                <a:off x="147995" y="1084295"/>
                <a:ext cx="586092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 we see the Gibbs energy of a reaction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b="0" dirty="0"/>
                  <a:t>marked by a reaction path (arrow). </a:t>
                </a:r>
                <a:endParaRPr lang="en-US" sz="2400" b="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" y="1084295"/>
                <a:ext cx="5860920" cy="3785652"/>
              </a:xfrm>
              <a:prstGeom prst="rect">
                <a:avLst/>
              </a:prstGeom>
              <a:blipFill>
                <a:blip r:embed="rId2"/>
                <a:stretch>
                  <a:fillRect l="-1512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08B3C2-7B2F-464C-A1A1-8A246EF8238E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B388C4-988F-CE45-A86C-C465C410222E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8CE1B2-3417-F24B-95FF-D19871E208D8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7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B9756CBF-7585-5A45-AD31-A1A564DAC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D3B9ECD-56A9-1C44-9F1C-84215AD6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D24E1-3407-DC49-ABA6-5ED9AED7E62D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84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465719-63E0-CE40-B266-EEC0EADA0167}"/>
              </a:ext>
            </a:extLst>
          </p:cNvPr>
          <p:cNvSpPr txBox="1"/>
          <p:nvPr/>
        </p:nvSpPr>
        <p:spPr>
          <a:xfrm>
            <a:off x="150725" y="70338"/>
            <a:ext cx="803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Slope of the Gibbs energy along the reaction path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151A21-FEEA-3948-AD26-0D9B9AF1CC7B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F6D288-5F8D-9541-AF29-0900B4CA977F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8751138-386D-EC48-9ADD-0F964BF74151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5F32EA3B-DF0D-924D-B9C9-CDBCA68317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28751CDA-D47D-A94B-AC60-16C07FD04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3C2216-F410-2148-9B63-89BD2091DDEE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/>
              <p:nvPr/>
            </p:nvSpPr>
            <p:spPr>
              <a:xfrm>
                <a:off x="150725" y="521146"/>
                <a:ext cx="7226583" cy="4486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521146"/>
                <a:ext cx="7226583" cy="4486036"/>
              </a:xfrm>
              <a:prstGeom prst="rect">
                <a:avLst/>
              </a:prstGeom>
              <a:blipFill>
                <a:blip r:embed="rId5"/>
                <a:stretch>
                  <a:fillRect l="-1406" t="-1127" r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67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465719-63E0-CE40-B266-EEC0EADA0167}"/>
              </a:ext>
            </a:extLst>
          </p:cNvPr>
          <p:cNvSpPr txBox="1"/>
          <p:nvPr/>
        </p:nvSpPr>
        <p:spPr>
          <a:xfrm>
            <a:off x="150725" y="70338"/>
            <a:ext cx="803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Slope of the Gibbs energy along the reaction path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151A21-FEEA-3948-AD26-0D9B9AF1CC7B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F6D288-5F8D-9541-AF29-0900B4CA977F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8751138-386D-EC48-9ADD-0F964BF74151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5F32EA3B-DF0D-924D-B9C9-CDBCA68317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28751CDA-D47D-A94B-AC60-16C07FD04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3C2216-F410-2148-9B63-89BD2091DDEE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/>
              <p:nvPr/>
            </p:nvSpPr>
            <p:spPr>
              <a:xfrm>
                <a:off x="150725" y="521146"/>
                <a:ext cx="7226583" cy="5963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equilibrium, there’s a certain ratio of B to A. That’s the equilibrium constant, 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68AA5-6865-2A45-8BE2-95E00FB8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521146"/>
                <a:ext cx="7226583" cy="5963364"/>
              </a:xfrm>
              <a:prstGeom prst="rect">
                <a:avLst/>
              </a:prstGeom>
              <a:blipFill>
                <a:blip r:embed="rId4"/>
                <a:stretch>
                  <a:fillRect l="-1406" t="-849" r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34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53AB37-3C9D-4F46-8501-1705CFB52B24}"/>
              </a:ext>
            </a:extLst>
          </p:cNvPr>
          <p:cNvCxnSpPr>
            <a:cxnSpLocks/>
          </p:cNvCxnSpPr>
          <p:nvPr/>
        </p:nvCxnSpPr>
        <p:spPr>
          <a:xfrm flipH="1" flipV="1">
            <a:off x="3468624" y="4684777"/>
            <a:ext cx="4724400" cy="109423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7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5373835"/>
            <a:ext cx="1011936" cy="9507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/>
          <p:nvPr/>
        </p:nvCxnSpPr>
        <p:spPr>
          <a:xfrm flipH="1" flipV="1">
            <a:off x="5205984" y="4879848"/>
            <a:ext cx="2987040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546E72-F411-1243-B974-37919D93305C}"/>
              </a:ext>
            </a:extLst>
          </p:cNvPr>
          <p:cNvSpPr txBox="1"/>
          <p:nvPr/>
        </p:nvSpPr>
        <p:spPr>
          <a:xfrm>
            <a:off x="9544302" y="2571524"/>
            <a:ext cx="2647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called a “stock solution”</a:t>
            </a:r>
          </a:p>
          <a:p>
            <a:r>
              <a:rPr lang="en-US" sz="2400" dirty="0"/>
              <a:t>We’ll assume all stock solutions have concentration of 1 </a:t>
            </a:r>
            <a:r>
              <a:rPr lang="en-US" sz="2400" u="sng" dirty="0"/>
              <a:t>M</a:t>
            </a:r>
            <a:r>
              <a:rPr lang="en-US" sz="2400" dirty="0"/>
              <a:t>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6050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4495801"/>
            <a:ext cx="1011936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822AF7-DCC4-2C45-B725-BC8D6DDF26A5}"/>
              </a:ext>
            </a:extLst>
          </p:cNvPr>
          <p:cNvCxnSpPr>
            <a:cxnSpLocks/>
          </p:cNvCxnSpPr>
          <p:nvPr/>
        </p:nvCxnSpPr>
        <p:spPr>
          <a:xfrm flipH="1" flipV="1">
            <a:off x="6534912" y="4994149"/>
            <a:ext cx="1658112" cy="784859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6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4495801"/>
            <a:ext cx="1011936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2E322D-A087-6943-818A-0EF602E08DB3}"/>
              </a:ext>
            </a:extLst>
          </p:cNvPr>
          <p:cNvSpPr/>
          <p:nvPr/>
        </p:nvSpPr>
        <p:spPr>
          <a:xfrm>
            <a:off x="8354287" y="3558051"/>
            <a:ext cx="1011936" cy="9507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8DC2E-5F9D-5144-8254-D81E074C8D7D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3480000"/>
            <a:ext cx="1808567" cy="102696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03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695368-215D-6748-BC98-51D2D93BF17D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70238F-580E-1249-8212-A9EB2113573D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E2E783-FF9B-C144-8DBE-14A8F74AAFA8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9762E-95C2-C649-9988-FEB6B2081A7F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B95E13-FACA-064A-BD7D-3D476B6DB5AC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16B69E-FC3F-7B43-BAFC-FEC50C849584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028E741-BD89-7246-9A0E-BE83BCD27A33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00939F-0636-2D49-BC21-9DCDD0F4405A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5EC9060-2CFE-4F4F-9D9E-86128703EDB7}"/>
              </a:ext>
            </a:extLst>
          </p:cNvPr>
          <p:cNvGrpSpPr/>
          <p:nvPr/>
        </p:nvGrpSpPr>
        <p:grpSpPr>
          <a:xfrm>
            <a:off x="7900416" y="279908"/>
            <a:ext cx="1919678" cy="6350000"/>
            <a:chOff x="7900416" y="279908"/>
            <a:chExt cx="1919678" cy="6350000"/>
          </a:xfrm>
        </p:grpSpPr>
        <p:pic>
          <p:nvPicPr>
            <p:cNvPr id="2050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04CDF56C-7C19-0849-A22E-2CA03569C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27990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2747A4-BAE0-8647-99A0-80B37CAA2F8C}"/>
                </a:ext>
              </a:extLst>
            </p:cNvPr>
            <p:cNvSpPr/>
            <p:nvPr/>
          </p:nvSpPr>
          <p:spPr>
            <a:xfrm>
              <a:off x="8354287" y="4495801"/>
              <a:ext cx="1011936" cy="1828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A2E322D-A087-6943-818A-0EF602E08DB3}"/>
                </a:ext>
              </a:extLst>
            </p:cNvPr>
            <p:cNvSpPr/>
            <p:nvPr/>
          </p:nvSpPr>
          <p:spPr>
            <a:xfrm>
              <a:off x="8354287" y="2720341"/>
              <a:ext cx="1011936" cy="178847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BCC73-2E9F-C043-9CFD-0A02EE93AB7C}"/>
              </a:ext>
            </a:extLst>
          </p:cNvPr>
          <p:cNvCxnSpPr>
            <a:cxnSpLocks/>
          </p:cNvCxnSpPr>
          <p:nvPr/>
        </p:nvCxnSpPr>
        <p:spPr>
          <a:xfrm flipH="1" flipV="1">
            <a:off x="6633832" y="2238756"/>
            <a:ext cx="1422484" cy="199410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9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FF0BCC9D-6A30-0942-85E4-65B452B8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50" y="1452215"/>
            <a:ext cx="5874841" cy="44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0604D-D701-434B-A851-D33062AE8D2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volumes of solutions in this state space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7BB5ED-BC73-8B4A-B3B4-F93389AF9C87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7BB5ED-BC73-8B4A-B3B4-F93389AF9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5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A3DC4F-4387-4C4C-A562-5A846079D692}"/>
              </a:ext>
            </a:extLst>
          </p:cNvPr>
          <p:cNvCxnSpPr>
            <a:cxnSpLocks/>
          </p:cNvCxnSpPr>
          <p:nvPr/>
        </p:nvCxnSpPr>
        <p:spPr>
          <a:xfrm flipH="1" flipV="1">
            <a:off x="6706798" y="1918716"/>
            <a:ext cx="4383024" cy="737562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0F238A-6B2D-514F-8663-359F3B747F76}"/>
              </a:ext>
            </a:extLst>
          </p:cNvPr>
          <p:cNvCxnSpPr>
            <a:cxnSpLocks/>
          </p:cNvCxnSpPr>
          <p:nvPr/>
        </p:nvCxnSpPr>
        <p:spPr>
          <a:xfrm flipH="1" flipV="1">
            <a:off x="3810293" y="2184091"/>
            <a:ext cx="5373784" cy="917249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9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pure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4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/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400" dirty="0"/>
                  <a:t>if pure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blipFill>
                <a:blip r:embed="rId5"/>
                <a:stretch>
                  <a:fillRect l="-31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7004304" y="1690116"/>
                <a:ext cx="5187696" cy="1242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04" y="1690116"/>
                <a:ext cx="5187696" cy="1242391"/>
              </a:xfrm>
              <a:prstGeom prst="rect">
                <a:avLst/>
              </a:prstGeom>
              <a:blipFill>
                <a:blip r:embed="rId6"/>
                <a:stretch>
                  <a:fillRect l="-1951" t="-2020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C308B2-5B7A-7A4D-A439-012F6CB9E388}"/>
              </a:ext>
            </a:extLst>
          </p:cNvPr>
          <p:cNvGrpSpPr/>
          <p:nvPr/>
        </p:nvGrpSpPr>
        <p:grpSpPr>
          <a:xfrm>
            <a:off x="8012173" y="2987040"/>
            <a:ext cx="1171903" cy="3757168"/>
            <a:chOff x="7900416" y="279908"/>
            <a:chExt cx="1919678" cy="6350000"/>
          </a:xfrm>
        </p:grpSpPr>
        <p:pic>
          <p:nvPicPr>
            <p:cNvPr id="37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33971B17-13CB-7645-B1EC-43BAB6FD3D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27990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81048C0-7402-A04E-BC99-396B5D47D8C9}"/>
                </a:ext>
              </a:extLst>
            </p:cNvPr>
            <p:cNvSpPr/>
            <p:nvPr/>
          </p:nvSpPr>
          <p:spPr>
            <a:xfrm>
              <a:off x="8354287" y="4495801"/>
              <a:ext cx="1011936" cy="1828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7EC7540-885B-7E4D-A672-2F0CACD78A14}"/>
                </a:ext>
              </a:extLst>
            </p:cNvPr>
            <p:cNvSpPr/>
            <p:nvPr/>
          </p:nvSpPr>
          <p:spPr>
            <a:xfrm>
              <a:off x="8354287" y="2720341"/>
              <a:ext cx="1011936" cy="178847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921024-6A11-3F4E-BBFC-935D0F718E5A}"/>
                  </a:ext>
                </a:extLst>
              </p:cNvPr>
              <p:cNvSpPr txBox="1"/>
              <p:nvPr/>
            </p:nvSpPr>
            <p:spPr>
              <a:xfrm>
                <a:off x="9424416" y="4381500"/>
                <a:ext cx="21856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unmixed</a:t>
                </a:r>
                <a:r>
                  <a:rPr lang="en-US" sz="2400" dirty="0"/>
                  <a:t> Gibbs energy!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921024-6A11-3F4E-BBFC-935D0F71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16" y="4381500"/>
                <a:ext cx="2185696" cy="1200329"/>
              </a:xfrm>
              <a:prstGeom prst="rect">
                <a:avLst/>
              </a:prstGeom>
              <a:blipFill>
                <a:blip r:embed="rId8"/>
                <a:stretch>
                  <a:fillRect l="-4624" t="-3158" r="-115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72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/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pure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BD893-8AA9-1B4B-8714-86B9A682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69" y="5972786"/>
                <a:ext cx="6144768" cy="503728"/>
              </a:xfrm>
              <a:prstGeom prst="rect">
                <a:avLst/>
              </a:prstGeom>
              <a:blipFill>
                <a:blip r:embed="rId4"/>
                <a:stretch>
                  <a:fillRect l="-20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/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400" dirty="0"/>
                  <a:t>if pure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3EF50A-E617-2B47-9106-8840ED23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" y="2011585"/>
                <a:ext cx="2760924" cy="873060"/>
              </a:xfrm>
              <a:prstGeom prst="rect">
                <a:avLst/>
              </a:prstGeom>
              <a:blipFill>
                <a:blip r:embed="rId5"/>
                <a:stretch>
                  <a:fillRect l="-319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7004304" y="1690116"/>
                <a:ext cx="5187696" cy="2350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04" y="1690116"/>
                <a:ext cx="5187696" cy="2350387"/>
              </a:xfrm>
              <a:prstGeom prst="rect">
                <a:avLst/>
              </a:prstGeom>
              <a:blipFill>
                <a:blip r:embed="rId6"/>
                <a:stretch>
                  <a:fillRect l="-1951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0FCF059-73D0-E64E-8CF2-3CFAC27295FE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209119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640</Words>
  <Application>Microsoft Macintosh PowerPoint</Application>
  <PresentationFormat>Widescreen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83</cp:revision>
  <cp:lastPrinted>2018-11-12T15:30:50Z</cp:lastPrinted>
  <dcterms:created xsi:type="dcterms:W3CDTF">2018-09-16T16:32:09Z</dcterms:created>
  <dcterms:modified xsi:type="dcterms:W3CDTF">2021-11-19T14:55:08Z</dcterms:modified>
</cp:coreProperties>
</file>